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90" r:id="rId3"/>
    <p:sldId id="270" r:id="rId4"/>
    <p:sldId id="275" r:id="rId5"/>
    <p:sldId id="277" r:id="rId6"/>
    <p:sldId id="293" r:id="rId7"/>
    <p:sldId id="278" r:id="rId8"/>
    <p:sldId id="288" r:id="rId9"/>
    <p:sldId id="279" r:id="rId10"/>
    <p:sldId id="274" r:id="rId11"/>
    <p:sldId id="280" r:id="rId12"/>
    <p:sldId id="276" r:id="rId13"/>
    <p:sldId id="281" r:id="rId14"/>
    <p:sldId id="259" r:id="rId15"/>
    <p:sldId id="282" r:id="rId16"/>
    <p:sldId id="289" r:id="rId17"/>
    <p:sldId id="283" r:id="rId18"/>
    <p:sldId id="297" r:id="rId19"/>
    <p:sldId id="284" r:id="rId20"/>
    <p:sldId id="295" r:id="rId21"/>
    <p:sldId id="285" r:id="rId22"/>
    <p:sldId id="296" r:id="rId23"/>
    <p:sldId id="286" r:id="rId24"/>
    <p:sldId id="291" r:id="rId25"/>
    <p:sldId id="287" r:id="rId26"/>
    <p:sldId id="294" r:id="rId27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3969" autoAdjust="0"/>
  </p:normalViewPr>
  <p:slideViewPr>
    <p:cSldViewPr>
      <p:cViewPr>
        <p:scale>
          <a:sx n="72" d="100"/>
          <a:sy n="72" d="100"/>
        </p:scale>
        <p:origin x="-2856" y="-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54D4857D-62A5-486B-9129-468003D7E020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2EBE4566-6F3A-4CC1-BD6C-9C510D05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76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D2EF2CE-B28C-4ED4-8FD0-48BB3F48846A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61807874-5299-41B2-A37A-6AA354785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58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10/15/2015</a:t>
            </a:fld>
            <a:endParaRPr lang="en-US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>
              <a:lnSpc>
                <a:spcPct val="100000"/>
              </a:lnSpc>
              <a:defRPr kumimoji="0" lang="en-US" sz="72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Show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10/15/2015</a:t>
            </a:fld>
            <a:endParaRPr lang="en-US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10/15/2015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tailed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>
              <a:buFontTx/>
              <a:buNone/>
              <a:defRPr i="1" baseline="0"/>
            </a:lvl1pPr>
            <a:extLst/>
          </a:lstStyle>
          <a:p>
            <a:pPr lvl="0"/>
            <a:r>
              <a:rPr lang="en-US" dirty="0" smtClean="0"/>
              <a:t>Click to add detail to the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Tr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TRUE 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or FALSE?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Fal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TRUE or </a:t>
            </a: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FALSE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ultiple Cho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 correct answer (then rearrange the choices)</a:t>
            </a:r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tem Match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1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2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3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4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5</a:t>
            </a:r>
            <a:endParaRPr lang="en-US" dirty="0"/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5</a:t>
            </a:r>
            <a:endParaRPr lang="en-US" dirty="0"/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3</a:t>
            </a:r>
            <a:endParaRPr lang="en-US" dirty="0"/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1</a:t>
            </a:r>
            <a:endParaRPr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2</a:t>
            </a:r>
            <a:endParaRPr lang="en-US" dirty="0"/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4</a:t>
            </a:r>
            <a:endParaRPr lang="en-US" dirty="0"/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type your question</a:t>
            </a:r>
            <a:endParaRPr lang="en-US" dirty="0"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>
              <a:defRPr sz="1100"/>
            </a:lvl1pPr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10/15/2015</a:t>
            </a:fld>
            <a:endParaRPr lang="en-US" sz="1050" dirty="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  <a:extLst/>
          </a:lstStyle>
          <a:p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>
              <a:defRPr sz="1200"/>
            </a:lvl1pPr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 sz="1200" dirty="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bartleby.com/108/66/7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sz="5400" dirty="0" smtClean="0"/>
              <a:t>How to Develop your Test </a:t>
            </a:r>
            <a:r>
              <a:rPr lang="en-US" sz="5400" dirty="0"/>
              <a:t>T</a:t>
            </a:r>
            <a:r>
              <a:rPr lang="en-US" sz="5400" dirty="0" smtClean="0"/>
              <a:t>aking Tactical Advantage</a:t>
            </a:r>
            <a:endParaRPr lang="en-US" sz="5400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>
          <a:xfrm>
            <a:off x="4495800" y="5562600"/>
            <a:ext cx="4038600" cy="914400"/>
          </a:xfrm>
        </p:spPr>
        <p:txBody>
          <a:bodyPr/>
          <a:lstStyle>
            <a:extLst/>
          </a:lstStyle>
          <a:p>
            <a:r>
              <a:rPr lang="en-US" dirty="0" smtClean="0"/>
              <a:t> Keisha R. Callins, MD, MPH</a:t>
            </a:r>
          </a:p>
          <a:p>
            <a:r>
              <a:rPr lang="en-US" dirty="0" smtClean="0"/>
              <a:t>Albany State University</a:t>
            </a:r>
          </a:p>
          <a:p>
            <a:r>
              <a:rPr lang="en-US" dirty="0" smtClean="0"/>
              <a:t>September 1, 2015</a:t>
            </a:r>
            <a:endParaRPr lang="en-US" dirty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362200" y="37338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B83D68"/>
                </a:solidFill>
              </a:rPr>
              <a:t>“10 Things You </a:t>
            </a:r>
            <a:r>
              <a:rPr lang="en-US" sz="2400" b="1" dirty="0" err="1" smtClean="0">
                <a:solidFill>
                  <a:srgbClr val="B83D68"/>
                </a:solidFill>
              </a:rPr>
              <a:t>Gotta</a:t>
            </a:r>
            <a:r>
              <a:rPr lang="en-US" sz="2400" b="1" dirty="0" smtClean="0">
                <a:solidFill>
                  <a:srgbClr val="B83D68"/>
                </a:solidFill>
              </a:rPr>
              <a:t> Know”</a:t>
            </a:r>
            <a:endParaRPr lang="en-US" sz="2400" b="1" dirty="0">
              <a:solidFill>
                <a:srgbClr val="B83D6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>“Procrastination </a:t>
            </a:r>
            <a:br>
              <a:rPr lang="en-US" sz="4000" dirty="0" smtClean="0"/>
            </a:br>
            <a:r>
              <a:rPr lang="en-US" sz="4000" dirty="0" smtClean="0"/>
              <a:t>is the thief of time.”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dirty="0" smtClean="0"/>
              <a:t>~ Edward Young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8544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Write out a timeline</a:t>
            </a:r>
          </a:p>
          <a:p>
            <a:pPr marL="0" indent="0">
              <a:buNone/>
            </a:pPr>
            <a:endParaRPr lang="en-US" sz="2800" b="1" dirty="0" smtClean="0"/>
          </a:p>
          <a:p>
            <a:r>
              <a:rPr lang="en-US" sz="2800" b="1" dirty="0" smtClean="0"/>
              <a:t>Schedule breaks</a:t>
            </a:r>
          </a:p>
          <a:p>
            <a:pPr marL="0" indent="0">
              <a:buNone/>
            </a:pPr>
            <a:endParaRPr lang="en-US" sz="2800" b="1" dirty="0" smtClean="0"/>
          </a:p>
          <a:p>
            <a:r>
              <a:rPr lang="en-US" sz="2800" b="1" dirty="0" smtClean="0"/>
              <a:t>Organize activities</a:t>
            </a:r>
          </a:p>
          <a:p>
            <a:pPr marL="0" indent="0">
              <a:buNone/>
            </a:pPr>
            <a:endParaRPr lang="en-US" sz="2800" b="1" dirty="0" smtClean="0"/>
          </a:p>
          <a:p>
            <a:r>
              <a:rPr lang="en-US" sz="2800" b="1" dirty="0" smtClean="0"/>
              <a:t>Hold yourself accountable</a:t>
            </a:r>
          </a:p>
          <a:p>
            <a:endParaRPr lang="en-US" sz="2800" b="1" dirty="0"/>
          </a:p>
          <a:p>
            <a:r>
              <a:rPr lang="en-US" sz="2800" b="1" dirty="0" smtClean="0"/>
              <a:t>Don</a:t>
            </a:r>
            <a:r>
              <a:rPr lang="fr-FR" sz="2800" b="1" dirty="0" smtClean="0"/>
              <a:t>’</a:t>
            </a:r>
            <a:r>
              <a:rPr lang="en-US" sz="2800" b="1" dirty="0" smtClean="0"/>
              <a:t>t Panic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83D68"/>
                </a:solidFill>
              </a:rPr>
              <a:t>KNOW YOUR TIME…</a:t>
            </a:r>
            <a:endParaRPr lang="en-US" dirty="0">
              <a:solidFill>
                <a:srgbClr val="B83D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155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>“There are no secrets to success. It is the result of preparation, hard work learning from failure.”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dirty="0" smtClean="0"/>
              <a:t>~ General Colin Powell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59993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Write out an action plan</a:t>
            </a:r>
          </a:p>
          <a:p>
            <a:pPr marL="0" indent="0">
              <a:buNone/>
            </a:pPr>
            <a:endParaRPr lang="en-US" sz="2400" b="1" dirty="0" smtClean="0"/>
          </a:p>
          <a:p>
            <a:r>
              <a:rPr lang="en-US" sz="2400" b="1" dirty="0" smtClean="0"/>
              <a:t>Pace yourself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/>
              <a:t>Stay on </a:t>
            </a:r>
            <a:r>
              <a:rPr lang="en-US" sz="2400" b="1" dirty="0" smtClean="0"/>
              <a:t>task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/>
              <a:t>Understand your </a:t>
            </a:r>
            <a:r>
              <a:rPr lang="en-US" sz="2400" b="1" dirty="0" smtClean="0"/>
              <a:t>limitations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/>
              <a:t>Work </a:t>
            </a:r>
            <a:r>
              <a:rPr lang="en-US" sz="2400" b="1" dirty="0" smtClean="0"/>
              <a:t>smart</a:t>
            </a:r>
          </a:p>
          <a:p>
            <a:endParaRPr lang="en-US" sz="2400" b="1" dirty="0"/>
          </a:p>
          <a:p>
            <a:r>
              <a:rPr lang="en-US" sz="2400" b="1" dirty="0" smtClean="0"/>
              <a:t>Practice, practice, practice</a:t>
            </a:r>
            <a:endParaRPr lang="en-US" b="1" dirty="0"/>
          </a:p>
          <a:p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83D68"/>
                </a:solidFill>
              </a:rPr>
              <a:t>KNOW YOUR PLAN…</a:t>
            </a:r>
            <a:endParaRPr lang="en-US" dirty="0">
              <a:solidFill>
                <a:srgbClr val="B83D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552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>“Recipe for success: Study while others are sleeping; work while others are playing; and dream while others are wishing.”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William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A. Ward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What are your goals?</a:t>
            </a:r>
          </a:p>
          <a:p>
            <a:pPr>
              <a:buNone/>
            </a:pPr>
            <a:endParaRPr lang="en-US" sz="2400" b="1" dirty="0" smtClean="0"/>
          </a:p>
          <a:p>
            <a:r>
              <a:rPr lang="en-US" sz="2400" b="1" dirty="0" smtClean="0"/>
              <a:t>What should you spend your time on?</a:t>
            </a:r>
          </a:p>
          <a:p>
            <a:pPr>
              <a:buNone/>
            </a:pPr>
            <a:endParaRPr lang="en-US" sz="2400" b="1" dirty="0" smtClean="0"/>
          </a:p>
          <a:p>
            <a:r>
              <a:rPr lang="en-US" sz="2400" b="1" dirty="0" smtClean="0"/>
              <a:t>What events can be bypassed this week?</a:t>
            </a:r>
          </a:p>
          <a:p>
            <a:pPr>
              <a:buNone/>
            </a:pPr>
            <a:endParaRPr lang="en-US" sz="2400" b="1" dirty="0" smtClean="0"/>
          </a:p>
          <a:p>
            <a:r>
              <a:rPr lang="en-US" sz="2400" b="1" dirty="0" smtClean="0"/>
              <a:t>What are your strengths?</a:t>
            </a:r>
          </a:p>
          <a:p>
            <a:pPr>
              <a:buNone/>
            </a:pPr>
            <a:endParaRPr lang="en-US" sz="2400" b="1" dirty="0" smtClean="0"/>
          </a:p>
          <a:p>
            <a:r>
              <a:rPr lang="en-US" sz="2400" b="1" dirty="0" smtClean="0"/>
              <a:t>What areas need improvement?</a:t>
            </a:r>
          </a:p>
          <a:p>
            <a:pPr>
              <a:buNone/>
            </a:pPr>
            <a:endParaRPr lang="en-US" sz="2400" b="1" dirty="0" smtClean="0"/>
          </a:p>
          <a:p>
            <a:r>
              <a:rPr lang="en-US" sz="2400" b="1" dirty="0" smtClean="0"/>
              <a:t>Who needs your attention?</a:t>
            </a:r>
            <a:endParaRPr lang="en-US" sz="2400" b="1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83D68"/>
                </a:solidFill>
              </a:rPr>
              <a:t>KNOW YOUR PRIORITIES…</a:t>
            </a:r>
            <a:endParaRPr lang="en-US" dirty="0">
              <a:solidFill>
                <a:srgbClr val="B83D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422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3600" dirty="0" smtClean="0"/>
              <a:t>“Be strong enough to stand alone, </a:t>
            </a:r>
            <a:br>
              <a:rPr lang="en-US" sz="3600" dirty="0" smtClean="0"/>
            </a:br>
            <a:r>
              <a:rPr lang="en-US" sz="3600" dirty="0" smtClean="0"/>
              <a:t>smart enough to know </a:t>
            </a:r>
            <a:br>
              <a:rPr lang="en-US" sz="3600" dirty="0" smtClean="0"/>
            </a:br>
            <a:r>
              <a:rPr lang="en-US" sz="3600" dirty="0" smtClean="0"/>
              <a:t>when you need help, </a:t>
            </a:r>
            <a:br>
              <a:rPr lang="en-US" sz="3600" dirty="0" smtClean="0"/>
            </a:br>
            <a:r>
              <a:rPr lang="en-US" sz="3600" dirty="0" smtClean="0"/>
              <a:t>and brave enough to ask for it.”</a:t>
            </a:r>
            <a:endParaRPr lang="en-US" sz="36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dirty="0" smtClean="0"/>
              <a:t>~ Unknown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12944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914400" y="1905000"/>
            <a:ext cx="7467600" cy="44196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en-US" dirty="0" smtClean="0"/>
          </a:p>
          <a:p>
            <a:r>
              <a:rPr lang="en-US" sz="2800" b="1" dirty="0" smtClean="0"/>
              <a:t>Study friends </a:t>
            </a:r>
            <a:r>
              <a:rPr lang="en-US" sz="2800" b="1" dirty="0" err="1" smtClean="0"/>
              <a:t>vs</a:t>
            </a:r>
            <a:r>
              <a:rPr lang="en-US" sz="2800" b="1" dirty="0" smtClean="0"/>
              <a:t> study enemies</a:t>
            </a:r>
          </a:p>
          <a:p>
            <a:pPr>
              <a:buNone/>
            </a:pPr>
            <a:endParaRPr lang="en-US" sz="2800" b="1" dirty="0" smtClean="0"/>
          </a:p>
          <a:p>
            <a:r>
              <a:rPr lang="en-US" sz="2800" b="1" dirty="0" smtClean="0"/>
              <a:t>Professors are good resources</a:t>
            </a:r>
          </a:p>
          <a:p>
            <a:pPr>
              <a:buNone/>
            </a:pPr>
            <a:endParaRPr lang="en-US" sz="2800" b="1" dirty="0" smtClean="0"/>
          </a:p>
          <a:p>
            <a:r>
              <a:rPr lang="en-US" sz="2800" b="1" dirty="0" smtClean="0"/>
              <a:t>Mentors can be good resources</a:t>
            </a:r>
          </a:p>
          <a:p>
            <a:pPr>
              <a:buNone/>
            </a:pPr>
            <a:endParaRPr lang="en-US" sz="2800" b="1" dirty="0" smtClean="0"/>
          </a:p>
          <a:p>
            <a:r>
              <a:rPr lang="en-US" sz="2800" b="1" dirty="0" smtClean="0"/>
              <a:t>Don’t hang out with people who will waste your time</a:t>
            </a:r>
          </a:p>
          <a:p>
            <a:pPr>
              <a:buNone/>
            </a:pPr>
            <a:endParaRPr lang="en-US" sz="2800" b="1" dirty="0" smtClean="0"/>
          </a:p>
          <a:p>
            <a:r>
              <a:rPr lang="en-US" sz="2800" b="1" dirty="0" smtClean="0"/>
              <a:t>You may need to motivate someone and learn by teaching</a:t>
            </a:r>
          </a:p>
          <a:p>
            <a:pPr>
              <a:buNone/>
            </a:pPr>
            <a:r>
              <a:rPr lang="en-US" sz="4700" b="1" dirty="0" smtClean="0"/>
              <a:t> </a:t>
            </a:r>
            <a:endParaRPr lang="en-US" sz="4700" b="1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83D68"/>
                </a:solidFill>
              </a:rPr>
              <a:t>KNOW YOUR PARTNERS…</a:t>
            </a:r>
            <a:endParaRPr lang="en-US" dirty="0">
              <a:solidFill>
                <a:srgbClr val="B83D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14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>“Success consists of going from failure to failure without loss of enthusiasm.”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dirty="0" smtClean="0"/>
              <a:t>~ Winston Churchill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0669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E</a:t>
            </a:r>
            <a:r>
              <a:rPr lang="en-US" sz="2800" b="1" dirty="0" smtClean="0"/>
              <a:t>mbrace your failure</a:t>
            </a:r>
          </a:p>
          <a:p>
            <a:r>
              <a:rPr lang="en-US" sz="2800" b="1" dirty="0" smtClean="0"/>
              <a:t>Reflect</a:t>
            </a:r>
          </a:p>
          <a:p>
            <a:pPr lvl="1"/>
            <a:r>
              <a:rPr lang="en-US" sz="2800" b="1" dirty="0" smtClean="0"/>
              <a:t>Ask yourself why and please be honest…</a:t>
            </a:r>
          </a:p>
          <a:p>
            <a:r>
              <a:rPr lang="en-US" sz="2800" b="1" dirty="0" smtClean="0"/>
              <a:t>Acknowledge your fears</a:t>
            </a:r>
          </a:p>
          <a:p>
            <a:r>
              <a:rPr lang="en-US" sz="2800" b="1" dirty="0" smtClean="0"/>
              <a:t>DABDA if you have to…</a:t>
            </a:r>
          </a:p>
          <a:p>
            <a:r>
              <a:rPr lang="en-US" sz="2800" b="1" dirty="0" smtClean="0"/>
              <a:t>Let your frustrations be your fuel</a:t>
            </a:r>
          </a:p>
          <a:p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83D68"/>
                </a:solidFill>
              </a:rPr>
              <a:t>KNOW YOUR FRUSTRATIONS…</a:t>
            </a:r>
            <a:endParaRPr lang="en-US" dirty="0">
              <a:solidFill>
                <a:srgbClr val="B83D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818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>“The Brave man is not the one who does not feel afraid, but he who conquers that fear.”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dirty="0" smtClean="0"/>
              <a:t>~ Nelson Mandela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85575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>“Commit to the Lord whatever you do, and your plans will succeed”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dirty="0" smtClean="0"/>
              <a:t>~ Proverbs 16:3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96866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dirty="0" smtClean="0">
                <a:latin typeface="Arial Narrow"/>
                <a:cs typeface="Arial Narrow"/>
              </a:rPr>
              <a:t>The </a:t>
            </a:r>
            <a:r>
              <a:rPr lang="en-US" dirty="0">
                <a:latin typeface="Arial Narrow"/>
                <a:cs typeface="Arial Narrow"/>
              </a:rPr>
              <a:t>LORD </a:t>
            </a:r>
            <a:r>
              <a:rPr lang="en-US" i="1" dirty="0">
                <a:latin typeface="Arial Narrow"/>
                <a:cs typeface="Arial Narrow"/>
              </a:rPr>
              <a:t>is</a:t>
            </a:r>
            <a:r>
              <a:rPr lang="en-US" dirty="0">
                <a:latin typeface="Arial Narrow"/>
                <a:cs typeface="Arial Narrow"/>
              </a:rPr>
              <a:t> my shepherd; I shall not want.	</a:t>
            </a:r>
          </a:p>
          <a:p>
            <a:pPr marL="0" indent="0" algn="ctr">
              <a:buNone/>
            </a:pPr>
            <a:r>
              <a:rPr lang="en-US" dirty="0" smtClean="0">
                <a:latin typeface="Arial Narrow"/>
                <a:cs typeface="Arial Narrow"/>
              </a:rPr>
              <a:t>He </a:t>
            </a:r>
            <a:r>
              <a:rPr lang="en-US" dirty="0" err="1">
                <a:latin typeface="Arial Narrow"/>
                <a:cs typeface="Arial Narrow"/>
              </a:rPr>
              <a:t>maketh</a:t>
            </a:r>
            <a:r>
              <a:rPr lang="en-US" dirty="0">
                <a:latin typeface="Arial Narrow"/>
                <a:cs typeface="Arial Narrow"/>
              </a:rPr>
              <a:t> me to lie down in green pastures:</a:t>
            </a:r>
          </a:p>
          <a:p>
            <a:pPr marL="0" indent="0" algn="ctr">
              <a:buNone/>
            </a:pPr>
            <a:r>
              <a:rPr lang="en-US" dirty="0">
                <a:latin typeface="Arial Narrow"/>
                <a:cs typeface="Arial Narrow"/>
              </a:rPr>
              <a:t>        he </a:t>
            </a:r>
            <a:r>
              <a:rPr lang="en-US" dirty="0" err="1">
                <a:latin typeface="Arial Narrow"/>
                <a:cs typeface="Arial Narrow"/>
              </a:rPr>
              <a:t>leadeth</a:t>
            </a:r>
            <a:r>
              <a:rPr lang="en-US" dirty="0">
                <a:latin typeface="Arial Narrow"/>
                <a:cs typeface="Arial Narrow"/>
              </a:rPr>
              <a:t> me beside the still waters. </a:t>
            </a:r>
            <a:endParaRPr lang="en-US" u="sng" dirty="0">
              <a:latin typeface="Arial Narrow"/>
              <a:cs typeface="Arial Narrow"/>
              <a:hlinkClick r:id="rId2"/>
            </a:endParaRPr>
          </a:p>
          <a:p>
            <a:pPr marL="0" indent="0" algn="ctr">
              <a:buNone/>
            </a:pPr>
            <a:r>
              <a:rPr lang="en-US" dirty="0" smtClean="0">
                <a:latin typeface="Arial Narrow"/>
                <a:cs typeface="Arial Narrow"/>
              </a:rPr>
              <a:t>He </a:t>
            </a:r>
            <a:r>
              <a:rPr lang="en-US" dirty="0" err="1">
                <a:latin typeface="Arial Narrow"/>
                <a:cs typeface="Arial Narrow"/>
              </a:rPr>
              <a:t>restoreth</a:t>
            </a:r>
            <a:r>
              <a:rPr lang="en-US" dirty="0">
                <a:latin typeface="Arial Narrow"/>
                <a:cs typeface="Arial Narrow"/>
              </a:rPr>
              <a:t> my soul:</a:t>
            </a:r>
          </a:p>
          <a:p>
            <a:pPr marL="0" indent="0" algn="ctr">
              <a:buNone/>
            </a:pPr>
            <a:r>
              <a:rPr lang="en-US" dirty="0">
                <a:latin typeface="Arial Narrow"/>
                <a:cs typeface="Arial Narrow"/>
              </a:rPr>
              <a:t>        he </a:t>
            </a:r>
            <a:r>
              <a:rPr lang="en-US" dirty="0" err="1">
                <a:latin typeface="Arial Narrow"/>
                <a:cs typeface="Arial Narrow"/>
              </a:rPr>
              <a:t>leadeth</a:t>
            </a:r>
            <a:r>
              <a:rPr lang="en-US" dirty="0">
                <a:latin typeface="Arial Narrow"/>
                <a:cs typeface="Arial Narrow"/>
              </a:rPr>
              <a:t> me in the paths of righteousness for his name's sake.	</a:t>
            </a:r>
          </a:p>
          <a:p>
            <a:pPr marL="0" indent="0" algn="ctr">
              <a:buNone/>
            </a:pPr>
            <a:r>
              <a:rPr lang="en-US" dirty="0" smtClean="0">
                <a:latin typeface="Arial Narrow"/>
                <a:cs typeface="Arial Narrow"/>
              </a:rPr>
              <a:t>Yea</a:t>
            </a:r>
            <a:r>
              <a:rPr lang="en-US" dirty="0">
                <a:latin typeface="Arial Narrow"/>
                <a:cs typeface="Arial Narrow"/>
              </a:rPr>
              <a:t>, though I walk through the valley of the shadow of death,</a:t>
            </a:r>
          </a:p>
          <a:p>
            <a:pPr marL="0" indent="0" algn="ctr">
              <a:buNone/>
            </a:pPr>
            <a:r>
              <a:rPr lang="en-US" dirty="0">
                <a:latin typeface="Arial Narrow"/>
                <a:cs typeface="Arial Narrow"/>
              </a:rPr>
              <a:t>        I will fear no evil: for thou </a:t>
            </a:r>
            <a:r>
              <a:rPr lang="en-US" i="1" dirty="0">
                <a:latin typeface="Arial Narrow"/>
                <a:cs typeface="Arial Narrow"/>
              </a:rPr>
              <a:t>art</a:t>
            </a:r>
            <a:r>
              <a:rPr lang="en-US" dirty="0">
                <a:latin typeface="Arial Narrow"/>
                <a:cs typeface="Arial Narrow"/>
              </a:rPr>
              <a:t> with </a:t>
            </a:r>
            <a:r>
              <a:rPr lang="en-US" dirty="0" err="1">
                <a:latin typeface="Arial Narrow"/>
                <a:cs typeface="Arial Narrow"/>
              </a:rPr>
              <a:t>me;thy</a:t>
            </a:r>
            <a:r>
              <a:rPr lang="en-US" dirty="0">
                <a:latin typeface="Arial Narrow"/>
                <a:cs typeface="Arial Narrow"/>
              </a:rPr>
              <a:t> rod and thy staff they comfort me</a:t>
            </a:r>
            <a:r>
              <a:rPr lang="en-US" dirty="0" smtClean="0">
                <a:latin typeface="Arial Narrow"/>
                <a:cs typeface="Arial Narrow"/>
              </a:rPr>
              <a:t>.</a:t>
            </a:r>
            <a:endParaRPr lang="en-US" dirty="0">
              <a:latin typeface="Arial Narrow"/>
              <a:cs typeface="Arial Narrow"/>
            </a:endParaRPr>
          </a:p>
          <a:p>
            <a:pPr marL="0" indent="0" algn="ctr">
              <a:buNone/>
            </a:pPr>
            <a:r>
              <a:rPr lang="en-US" dirty="0" smtClean="0">
                <a:latin typeface="Arial Narrow"/>
                <a:cs typeface="Arial Narrow"/>
              </a:rPr>
              <a:t>Thou </a:t>
            </a:r>
            <a:r>
              <a:rPr lang="en-US" dirty="0" err="1">
                <a:latin typeface="Arial Narrow"/>
                <a:cs typeface="Arial Narrow"/>
              </a:rPr>
              <a:t>preparest</a:t>
            </a:r>
            <a:r>
              <a:rPr lang="en-US" dirty="0">
                <a:latin typeface="Arial Narrow"/>
                <a:cs typeface="Arial Narrow"/>
              </a:rPr>
              <a:t> a table before me in the presence of mine enemies:</a:t>
            </a:r>
          </a:p>
          <a:p>
            <a:pPr marL="0" indent="0" algn="ctr">
              <a:buNone/>
            </a:pPr>
            <a:r>
              <a:rPr lang="en-US" dirty="0">
                <a:latin typeface="Arial Narrow"/>
                <a:cs typeface="Arial Narrow"/>
              </a:rPr>
              <a:t>        thou </a:t>
            </a:r>
            <a:r>
              <a:rPr lang="en-US" dirty="0" err="1">
                <a:latin typeface="Arial Narrow"/>
                <a:cs typeface="Arial Narrow"/>
              </a:rPr>
              <a:t>anointest</a:t>
            </a:r>
            <a:r>
              <a:rPr lang="en-US" dirty="0">
                <a:latin typeface="Arial Narrow"/>
                <a:cs typeface="Arial Narrow"/>
              </a:rPr>
              <a:t> my head with </a:t>
            </a:r>
            <a:r>
              <a:rPr lang="en-US" dirty="0" err="1">
                <a:latin typeface="Arial Narrow"/>
                <a:cs typeface="Arial Narrow"/>
              </a:rPr>
              <a:t>oil;my</a:t>
            </a:r>
            <a:r>
              <a:rPr lang="en-US" dirty="0">
                <a:latin typeface="Arial Narrow"/>
                <a:cs typeface="Arial Narrow"/>
              </a:rPr>
              <a:t> cup </a:t>
            </a:r>
            <a:r>
              <a:rPr lang="en-US" dirty="0" err="1">
                <a:latin typeface="Arial Narrow"/>
                <a:cs typeface="Arial Narrow"/>
              </a:rPr>
              <a:t>runneth</a:t>
            </a:r>
            <a:r>
              <a:rPr lang="en-US" dirty="0">
                <a:latin typeface="Arial Narrow"/>
                <a:cs typeface="Arial Narrow"/>
              </a:rPr>
              <a:t> over.	</a:t>
            </a:r>
          </a:p>
          <a:p>
            <a:pPr marL="0" indent="0" algn="ctr">
              <a:buNone/>
            </a:pPr>
            <a:r>
              <a:rPr lang="en-US" dirty="0" smtClean="0">
                <a:latin typeface="Arial Narrow"/>
                <a:cs typeface="Arial Narrow"/>
              </a:rPr>
              <a:t>Surely </a:t>
            </a:r>
            <a:r>
              <a:rPr lang="en-US" dirty="0">
                <a:latin typeface="Arial Narrow"/>
                <a:cs typeface="Arial Narrow"/>
              </a:rPr>
              <a:t>goodness and mercy shall follow me all the days of my life:</a:t>
            </a:r>
          </a:p>
          <a:p>
            <a:pPr marL="0" indent="0" algn="ctr">
              <a:buNone/>
            </a:pPr>
            <a:r>
              <a:rPr lang="en-US" dirty="0">
                <a:latin typeface="Arial Narrow"/>
                <a:cs typeface="Arial Narrow"/>
              </a:rPr>
              <a:t>        and I will dwell in the house of the LORD for ever</a:t>
            </a:r>
            <a:r>
              <a:rPr lang="en-US" dirty="0" smtClean="0">
                <a:latin typeface="Arial Narrow"/>
                <a:cs typeface="Arial Narrow"/>
              </a:rPr>
              <a:t>.</a:t>
            </a:r>
          </a:p>
          <a:p>
            <a:pPr marL="0" indent="0" algn="ctr">
              <a:buNone/>
            </a:pPr>
            <a:r>
              <a:rPr lang="en-US" dirty="0" smtClean="0">
                <a:latin typeface="Arial Narrow"/>
                <a:cs typeface="Arial Narrow"/>
              </a:rPr>
              <a:t>Psalm 23</a:t>
            </a: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83D68"/>
                </a:solidFill>
              </a:rPr>
              <a:t>KNOW YOUR PRAYERS…</a:t>
            </a:r>
            <a:endParaRPr lang="en-US" dirty="0">
              <a:solidFill>
                <a:srgbClr val="B83D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923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>“Take care of your body, it’s the only place you have to live.”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dirty="0" smtClean="0"/>
              <a:t>Jim Robin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4978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 not forsake your mind:</a:t>
            </a:r>
          </a:p>
          <a:p>
            <a:pPr lvl="1"/>
            <a:r>
              <a:rPr lang="en-US" b="1" dirty="0"/>
              <a:t>P</a:t>
            </a:r>
            <a:r>
              <a:rPr lang="en-US" b="1" dirty="0" smtClean="0"/>
              <a:t>uzzles</a:t>
            </a:r>
          </a:p>
          <a:p>
            <a:pPr lvl="1"/>
            <a:r>
              <a:rPr lang="en-US" b="1" dirty="0" err="1" smtClean="0"/>
              <a:t>Luminosity.com</a:t>
            </a:r>
            <a:endParaRPr lang="en-US" b="1" dirty="0" smtClean="0"/>
          </a:p>
          <a:p>
            <a:pPr lvl="1"/>
            <a:r>
              <a:rPr lang="en-US" b="1" dirty="0" err="1" smtClean="0"/>
              <a:t>Easterseals.com</a:t>
            </a:r>
            <a:endParaRPr lang="en-US" b="1" dirty="0" smtClean="0"/>
          </a:p>
          <a:p>
            <a:pPr lvl="1"/>
            <a:r>
              <a:rPr lang="en-US" b="1" dirty="0" smtClean="0"/>
              <a:t>Read the newspaper</a:t>
            </a:r>
          </a:p>
          <a:p>
            <a:pPr lvl="1"/>
            <a:r>
              <a:rPr lang="en-US" b="1" dirty="0" smtClean="0"/>
              <a:t>sleep</a:t>
            </a:r>
          </a:p>
          <a:p>
            <a:r>
              <a:rPr lang="en-US" b="1" dirty="0" smtClean="0"/>
              <a:t>Do not forsake your body:</a:t>
            </a:r>
          </a:p>
          <a:p>
            <a:pPr lvl="1"/>
            <a:r>
              <a:rPr lang="en-US" b="1" dirty="0" smtClean="0"/>
              <a:t>Regular exercise</a:t>
            </a:r>
          </a:p>
          <a:p>
            <a:pPr lvl="1"/>
            <a:r>
              <a:rPr lang="en-US" b="1" dirty="0" smtClean="0"/>
              <a:t>Good nutrition</a:t>
            </a:r>
          </a:p>
          <a:p>
            <a:pPr lvl="1"/>
            <a:r>
              <a:rPr lang="en-US" b="1" dirty="0" smtClean="0"/>
              <a:t>Avoid alcohol and tobacco</a:t>
            </a:r>
          </a:p>
          <a:p>
            <a:pPr lvl="1"/>
            <a:r>
              <a:rPr lang="en-US" b="1" dirty="0" smtClean="0"/>
              <a:t>Take your vitamins</a:t>
            </a:r>
          </a:p>
          <a:p>
            <a:pPr lvl="1"/>
            <a:endParaRPr lang="en-US" b="1" dirty="0" smtClean="0"/>
          </a:p>
          <a:p>
            <a:pPr lvl="1"/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83D68"/>
                </a:solidFill>
              </a:rPr>
              <a:t>KNOW YOUR HEALTH…</a:t>
            </a:r>
            <a:endParaRPr lang="en-US" dirty="0">
              <a:solidFill>
                <a:srgbClr val="B83D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0842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“Four steps to achievement:</a:t>
            </a:r>
            <a:br>
              <a:rPr lang="en-US" sz="4000" dirty="0" smtClean="0"/>
            </a:br>
            <a:r>
              <a:rPr lang="en-US" sz="4000" dirty="0" smtClean="0"/>
              <a:t>plan purposefully,</a:t>
            </a:r>
            <a:br>
              <a:rPr lang="en-US" sz="4000" dirty="0" smtClean="0"/>
            </a:br>
            <a:r>
              <a:rPr lang="en-US" sz="4000" dirty="0" smtClean="0"/>
              <a:t>prepare prayerfully,</a:t>
            </a:r>
            <a:br>
              <a:rPr lang="en-US" sz="4000" dirty="0" smtClean="0"/>
            </a:br>
            <a:r>
              <a:rPr lang="en-US" sz="4000" dirty="0" smtClean="0"/>
              <a:t>proceed positively,</a:t>
            </a:r>
            <a:br>
              <a:rPr lang="en-US" sz="4000" dirty="0" smtClean="0"/>
            </a:br>
            <a:r>
              <a:rPr lang="en-US" sz="4000" dirty="0" smtClean="0"/>
              <a:t>pursue persistently.”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1066800" y="47244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dirty="0" smtClean="0"/>
              <a:t>~ William Arthur Ward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02984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Regular progress checks</a:t>
            </a:r>
          </a:p>
          <a:p>
            <a:r>
              <a:rPr lang="en-US" sz="2800" b="1" dirty="0" smtClean="0"/>
              <a:t>Reassess and update your action plan as needed</a:t>
            </a:r>
          </a:p>
          <a:p>
            <a:r>
              <a:rPr lang="en-US" sz="2800" b="1" dirty="0" smtClean="0"/>
              <a:t>Schedule treats</a:t>
            </a:r>
          </a:p>
          <a:p>
            <a:r>
              <a:rPr lang="en-US" sz="2800" b="1" dirty="0" smtClean="0"/>
              <a:t>Allow time for review</a:t>
            </a:r>
          </a:p>
          <a:p>
            <a:r>
              <a:rPr lang="en-US" sz="2800" b="1" dirty="0" smtClean="0"/>
              <a:t>Get feedback </a:t>
            </a:r>
          </a:p>
          <a:p>
            <a:r>
              <a:rPr lang="en-US" sz="2800" b="1" dirty="0" smtClean="0"/>
              <a:t>Practice tests</a:t>
            </a:r>
          </a:p>
          <a:p>
            <a:r>
              <a:rPr lang="en-US" sz="2800" b="1" dirty="0" smtClean="0"/>
              <a:t>Simulate the test</a:t>
            </a:r>
            <a:endParaRPr lang="en-US" sz="2800" b="1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83D68"/>
                </a:solidFill>
              </a:rPr>
              <a:t>KNOW YOUR PROGRESS…</a:t>
            </a:r>
            <a:endParaRPr lang="en-US" dirty="0">
              <a:solidFill>
                <a:srgbClr val="B83D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332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>“Victory belongs to the most persevering.”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smtClean="0"/>
              <a:t>~ Napoleon </a:t>
            </a:r>
            <a:r>
              <a:rPr lang="en-US" sz="2000" kern="0" dirty="0" smtClean="0"/>
              <a:t>Bonaparte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62445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sz="2800" dirty="0" smtClean="0">
                <a:solidFill>
                  <a:schemeClr val="accent1"/>
                </a:solidFill>
              </a:rPr>
              <a:t>How do you usually feel about taking a test?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Should I even take this test?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I’m going to bomb this test!</a:t>
            </a:r>
            <a:endParaRPr lang="en-US" dirty="0"/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>
          <a:xfrm>
            <a:off x="1143000" y="2057400"/>
            <a:ext cx="7086600" cy="457200"/>
          </a:xfrm>
        </p:spPr>
        <p:txBody>
          <a:bodyPr/>
          <a:lstStyle>
            <a:extLst/>
          </a:lstStyle>
          <a:p>
            <a:r>
              <a:rPr lang="en-US" dirty="0" smtClean="0"/>
              <a:t>I’m going to ace this test!</a:t>
            </a:r>
            <a:endParaRPr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I think I know enough to do well…</a:t>
            </a:r>
            <a:endParaRPr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>
          <a:xfrm>
            <a:off x="1143000" y="3429000"/>
            <a:ext cx="7086600" cy="457200"/>
          </a:xfrm>
        </p:spPr>
        <p:txBody>
          <a:bodyPr/>
          <a:lstStyle>
            <a:extLst/>
          </a:lstStyle>
          <a:p>
            <a:r>
              <a:rPr lang="en-US" dirty="0" smtClean="0"/>
              <a:t>I really wish I had taken more time to study…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>“I’m not telling you it is going to be easy – I’m telling you it’s going to be worth it.”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noProof="0" dirty="0" smtClean="0"/>
              <a:t>~ Art Williams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20385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sz="3200" dirty="0" smtClean="0">
                <a:solidFill>
                  <a:srgbClr val="FA8D3D"/>
                </a:solidFill>
              </a:rPr>
              <a:t>Know your style</a:t>
            </a:r>
          </a:p>
          <a:p>
            <a:r>
              <a:rPr lang="en-US" sz="3200" dirty="0" smtClean="0">
                <a:solidFill>
                  <a:schemeClr val="accent1"/>
                </a:solidFill>
              </a:rPr>
              <a:t>Know the test</a:t>
            </a:r>
          </a:p>
          <a:p>
            <a:r>
              <a:rPr lang="en-US" sz="3200" dirty="0" smtClean="0">
                <a:solidFill>
                  <a:srgbClr val="FA8D3D"/>
                </a:solidFill>
              </a:rPr>
              <a:t>Know your time</a:t>
            </a:r>
          </a:p>
          <a:p>
            <a:r>
              <a:rPr lang="en-US" sz="3200" dirty="0" smtClean="0">
                <a:solidFill>
                  <a:srgbClr val="B83D68"/>
                </a:solidFill>
              </a:rPr>
              <a:t>Know your plan</a:t>
            </a:r>
          </a:p>
          <a:p>
            <a:r>
              <a:rPr lang="en-US" sz="3200" dirty="0" smtClean="0">
                <a:solidFill>
                  <a:srgbClr val="FA8D3D"/>
                </a:solidFill>
              </a:rPr>
              <a:t>Know your priorities</a:t>
            </a:r>
          </a:p>
          <a:p>
            <a:r>
              <a:rPr lang="en-US" sz="3200" dirty="0" smtClean="0">
                <a:solidFill>
                  <a:srgbClr val="B83D68"/>
                </a:solidFill>
              </a:rPr>
              <a:t>Know your partners</a:t>
            </a:r>
          </a:p>
          <a:p>
            <a:r>
              <a:rPr lang="en-US" sz="3200" dirty="0" smtClean="0">
                <a:solidFill>
                  <a:srgbClr val="FA8D3D"/>
                </a:solidFill>
              </a:rPr>
              <a:t>Know your frustrations</a:t>
            </a:r>
          </a:p>
          <a:p>
            <a:r>
              <a:rPr lang="en-US" sz="3200" dirty="0" smtClean="0">
                <a:solidFill>
                  <a:srgbClr val="B83D68"/>
                </a:solidFill>
              </a:rPr>
              <a:t>Know your prayers</a:t>
            </a:r>
          </a:p>
          <a:p>
            <a:r>
              <a:rPr lang="en-US" sz="3200" dirty="0" smtClean="0">
                <a:solidFill>
                  <a:srgbClr val="FA8D3D"/>
                </a:solidFill>
              </a:rPr>
              <a:t>Know your health</a:t>
            </a:r>
          </a:p>
          <a:p>
            <a:r>
              <a:rPr lang="en-US" sz="3200" dirty="0" smtClean="0">
                <a:solidFill>
                  <a:srgbClr val="B83D68"/>
                </a:solidFill>
              </a:rPr>
              <a:t>Know your progress</a:t>
            </a:r>
            <a:endParaRPr lang="en-US" sz="3200" dirty="0">
              <a:solidFill>
                <a:srgbClr val="B83D68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B83D68"/>
                </a:solidFill>
              </a:rPr>
              <a:t>10 Things You </a:t>
            </a:r>
            <a:r>
              <a:rPr lang="en-US" dirty="0" smtClean="0">
                <a:solidFill>
                  <a:schemeClr val="accent6"/>
                </a:solidFill>
              </a:rPr>
              <a:t>REALLY </a:t>
            </a:r>
            <a:r>
              <a:rPr lang="en-US" dirty="0" smtClean="0">
                <a:solidFill>
                  <a:srgbClr val="B83D68"/>
                </a:solidFill>
              </a:rPr>
              <a:t>Need to Know…</a:t>
            </a:r>
            <a:endParaRPr lang="en-US" dirty="0">
              <a:solidFill>
                <a:srgbClr val="B83D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59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>“Genius is 1% talent and 99% hard work…”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dirty="0" smtClean="0"/>
              <a:t>~ Albert Einstein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0308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do you learn???</a:t>
            </a:r>
          </a:p>
          <a:p>
            <a:pPr lvl="1"/>
            <a:r>
              <a:rPr lang="en-US" dirty="0" err="1" smtClean="0"/>
              <a:t>Howtolearn.com</a:t>
            </a:r>
            <a:endParaRPr lang="en-US" dirty="0" smtClean="0"/>
          </a:p>
          <a:p>
            <a:pPr lvl="1"/>
            <a:r>
              <a:rPr lang="en-US" dirty="0" smtClean="0"/>
              <a:t>Learning-styles-</a:t>
            </a:r>
            <a:r>
              <a:rPr lang="en-US" dirty="0" err="1" smtClean="0"/>
              <a:t>online.com</a:t>
            </a:r>
            <a:endParaRPr lang="en-US" dirty="0"/>
          </a:p>
          <a:p>
            <a:pPr lvl="1"/>
            <a:r>
              <a:rPr lang="en-US" dirty="0" err="1" smtClean="0"/>
              <a:t>www.mindtools.com</a:t>
            </a:r>
            <a:endParaRPr lang="en-US" dirty="0" smtClean="0"/>
          </a:p>
          <a:p>
            <a:r>
              <a:rPr lang="en-US" dirty="0" smtClean="0"/>
              <a:t>How long can you study???</a:t>
            </a:r>
          </a:p>
          <a:p>
            <a:r>
              <a:rPr lang="en-US" dirty="0" smtClean="0"/>
              <a:t>When is your best time to study???</a:t>
            </a:r>
          </a:p>
          <a:p>
            <a:r>
              <a:rPr lang="en-US" dirty="0" smtClean="0"/>
              <a:t>Should you study in a group???</a:t>
            </a:r>
          </a:p>
          <a:p>
            <a:r>
              <a:rPr lang="en-US" dirty="0" smtClean="0"/>
              <a:t>Study Aids </a:t>
            </a:r>
          </a:p>
          <a:p>
            <a:pPr lvl="1"/>
            <a:r>
              <a:rPr lang="en-US" dirty="0" smtClean="0"/>
              <a:t>Flash cards – </a:t>
            </a:r>
            <a:r>
              <a:rPr lang="en-US" dirty="0" err="1" smtClean="0"/>
              <a:t>quizlet</a:t>
            </a:r>
            <a:r>
              <a:rPr lang="en-US" dirty="0" smtClean="0"/>
              <a:t>/</a:t>
            </a:r>
            <a:r>
              <a:rPr lang="en-US" dirty="0" err="1" smtClean="0"/>
              <a:t>studyblue</a:t>
            </a:r>
            <a:r>
              <a:rPr lang="en-US" dirty="0" smtClean="0"/>
              <a:t>/</a:t>
            </a:r>
            <a:r>
              <a:rPr lang="en-US" dirty="0" err="1" smtClean="0"/>
              <a:t>flashcardmachine</a:t>
            </a:r>
            <a:endParaRPr lang="en-US" dirty="0" smtClean="0"/>
          </a:p>
          <a:p>
            <a:pPr lvl="1"/>
            <a:r>
              <a:rPr lang="en-US" dirty="0" smtClean="0"/>
              <a:t>Images</a:t>
            </a:r>
          </a:p>
          <a:p>
            <a:pPr lvl="1"/>
            <a:r>
              <a:rPr lang="en-US" dirty="0" smtClean="0"/>
              <a:t>Mnemonics</a:t>
            </a:r>
          </a:p>
          <a:p>
            <a:pPr lvl="1"/>
            <a:r>
              <a:rPr lang="en-US" dirty="0" err="1" smtClean="0"/>
              <a:t>Studygs.net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83D68"/>
                </a:solidFill>
              </a:rPr>
              <a:t>KNOW YOUR STYLE…</a:t>
            </a:r>
            <a:endParaRPr lang="en-US" dirty="0">
              <a:solidFill>
                <a:srgbClr val="B83D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653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en-US" sz="4000" dirty="0" smtClean="0"/>
              <a:t>“Failure is not an option.”</a:t>
            </a:r>
            <a:endParaRPr lang="en-US" sz="4000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990600" y="35052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R="0" lvl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kern="0" dirty="0" smtClean="0"/>
              <a:t>~ Gene </a:t>
            </a:r>
            <a:r>
              <a:rPr lang="en-US" sz="2000" kern="0" dirty="0" err="1" smtClean="0"/>
              <a:t>Kranz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865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Who will administer the test?</a:t>
            </a:r>
          </a:p>
          <a:p>
            <a:r>
              <a:rPr lang="en-US" b="1" dirty="0" smtClean="0"/>
              <a:t>Who can help you prepare?</a:t>
            </a:r>
          </a:p>
          <a:p>
            <a:r>
              <a:rPr lang="en-US" b="1" dirty="0" smtClean="0"/>
              <a:t>What you will be tested on?</a:t>
            </a:r>
          </a:p>
          <a:p>
            <a:r>
              <a:rPr lang="en-US" b="1" dirty="0" smtClean="0"/>
              <a:t>What is your performance goal?</a:t>
            </a:r>
          </a:p>
          <a:p>
            <a:r>
              <a:rPr lang="en-US" b="1" dirty="0" smtClean="0"/>
              <a:t>When will you have the test?</a:t>
            </a:r>
          </a:p>
          <a:p>
            <a:r>
              <a:rPr lang="en-US" b="1" dirty="0" smtClean="0"/>
              <a:t>When will you get results?</a:t>
            </a:r>
          </a:p>
          <a:p>
            <a:r>
              <a:rPr lang="en-US" b="1" dirty="0" smtClean="0"/>
              <a:t>Where will the test be given?</a:t>
            </a:r>
          </a:p>
          <a:p>
            <a:r>
              <a:rPr lang="en-US" b="1" dirty="0" smtClean="0"/>
              <a:t>Where can you get practice material?</a:t>
            </a:r>
          </a:p>
          <a:p>
            <a:r>
              <a:rPr lang="en-US" b="1" dirty="0" smtClean="0"/>
              <a:t>Why are you taking this test?</a:t>
            </a:r>
          </a:p>
          <a:p>
            <a:r>
              <a:rPr lang="en-US" b="1" dirty="0" smtClean="0"/>
              <a:t>Why is this test given?</a:t>
            </a:r>
          </a:p>
          <a:p>
            <a:r>
              <a:rPr lang="en-US" b="1" dirty="0" smtClean="0"/>
              <a:t>How much time will you have?</a:t>
            </a:r>
          </a:p>
          <a:p>
            <a:r>
              <a:rPr lang="en-US" b="1" dirty="0" smtClean="0"/>
              <a:t>How will the test be graded?</a:t>
            </a:r>
          </a:p>
          <a:p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83D68"/>
                </a:solidFill>
              </a:rPr>
              <a:t>KNOW YOUR TEST…</a:t>
            </a:r>
            <a:endParaRPr lang="en-US" dirty="0">
              <a:solidFill>
                <a:srgbClr val="B83D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062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 Sh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 Show.potx</Template>
  <TotalTime>0</TotalTime>
  <Words>700</Words>
  <Application>Microsoft Office PowerPoint</Application>
  <PresentationFormat>On-screen Show (4:3)</PresentationFormat>
  <Paragraphs>176</Paragraphs>
  <Slides>26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Quiz Show</vt:lpstr>
      <vt:lpstr>How to Develop your Test Taking Tactical Advantage</vt:lpstr>
      <vt:lpstr>“The Brave man is not the one who does not feel afraid, but he who conquers that fear.”</vt:lpstr>
      <vt:lpstr>How do you usually feel about taking a test?</vt:lpstr>
      <vt:lpstr>“I’m not telling you it is going to be easy – I’m telling you it’s going to be worth it.”</vt:lpstr>
      <vt:lpstr>10 Things You REALLY Need to Know…</vt:lpstr>
      <vt:lpstr>“Genius is 1% talent and 99% hard work…”</vt:lpstr>
      <vt:lpstr>KNOW YOUR STYLE…</vt:lpstr>
      <vt:lpstr>“Failure is not an option.”</vt:lpstr>
      <vt:lpstr>KNOW YOUR TEST…</vt:lpstr>
      <vt:lpstr>“Procrastination  is the thief of time.”</vt:lpstr>
      <vt:lpstr>KNOW YOUR TIME…</vt:lpstr>
      <vt:lpstr>“There are no secrets to success. It is the result of preparation, hard work learning from failure.”</vt:lpstr>
      <vt:lpstr>KNOW YOUR PLAN…</vt:lpstr>
      <vt:lpstr>“Recipe for success: Study while others are sleeping; work while others are playing; and dream while others are wishing.”</vt:lpstr>
      <vt:lpstr>KNOW YOUR PRIORITIES…</vt:lpstr>
      <vt:lpstr>“Be strong enough to stand alone,  smart enough to know  when you need help,  and brave enough to ask for it.”</vt:lpstr>
      <vt:lpstr>KNOW YOUR PARTNERS…</vt:lpstr>
      <vt:lpstr>“Success consists of going from failure to failure without loss of enthusiasm.”</vt:lpstr>
      <vt:lpstr>KNOW YOUR FRUSTRATIONS…</vt:lpstr>
      <vt:lpstr>“Commit to the Lord whatever you do, and your plans will succeed”</vt:lpstr>
      <vt:lpstr>KNOW YOUR PRAYERS…</vt:lpstr>
      <vt:lpstr>“Take care of your body, it’s the only place you have to live.”</vt:lpstr>
      <vt:lpstr>KNOW YOUR HEALTH…</vt:lpstr>
      <vt:lpstr> “Four steps to achievement: plan purposefully, prepare prayerfully, proceed positively, pursue persistently.”</vt:lpstr>
      <vt:lpstr>KNOW YOUR PROGRESS…</vt:lpstr>
      <vt:lpstr>“Victory belongs to the most persevering.”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2010-04-19T20:49:56Z</dcterms:created>
  <dcterms:modified xsi:type="dcterms:W3CDTF">2015-10-15T18:59:04Z</dcterms:modified>
</cp:coreProperties>
</file>